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2FB5B-44E5-4195-82D2-76A95FAABD73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CDC2F-429A-4051-813D-A7D97AB4A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6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DC2F-429A-4051-813D-A7D97AB4A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9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32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7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4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0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8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9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2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05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8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2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7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75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21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8846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59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3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04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16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3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7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1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7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F8297DF-9617-428C-8CD5-F267D75BCBC6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657D6E-7F6B-432F-8470-AA511C75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7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3235" y="2297393"/>
            <a:ext cx="7034362" cy="4268965"/>
          </a:xfrm>
        </p:spPr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Diablo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DeLaGarza</a:t>
            </a:r>
            <a:r>
              <a:rPr lang="en-US" dirty="0"/>
              <a:t>, Ryan King, Ryan Jacobs, Justin Carter</a:t>
            </a:r>
          </a:p>
        </p:txBody>
      </p:sp>
    </p:spTree>
    <p:extLst>
      <p:ext uri="{BB962C8B-B14F-4D97-AF65-F5344CB8AC3E}">
        <p14:creationId xmlns:p14="http://schemas.microsoft.com/office/powerpoint/2010/main" val="366955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3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2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the game</a:t>
            </a:r>
          </a:p>
        </p:txBody>
      </p:sp>
    </p:spTree>
    <p:extLst>
      <p:ext uri="{BB962C8B-B14F-4D97-AF65-F5344CB8AC3E}">
        <p14:creationId xmlns:p14="http://schemas.microsoft.com/office/powerpoint/2010/main" val="295478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 through the maps fighting and leveling until you reach the final boss and beat him. </a:t>
            </a:r>
          </a:p>
          <a:p>
            <a:r>
              <a:rPr lang="en-US" dirty="0"/>
              <a:t>Train your weapons and hone your skills as you traverse the maps searching for the next area.</a:t>
            </a:r>
          </a:p>
          <a:p>
            <a:r>
              <a:rPr lang="en-US" dirty="0"/>
              <a:t>Kill more enemies to collect higher level weapons.</a:t>
            </a:r>
          </a:p>
        </p:txBody>
      </p:sp>
    </p:spTree>
    <p:extLst>
      <p:ext uri="{BB962C8B-B14F-4D97-AF65-F5344CB8AC3E}">
        <p14:creationId xmlns:p14="http://schemas.microsoft.com/office/powerpoint/2010/main" val="64593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maps consist of many types of terrain and enemies.</a:t>
            </a:r>
          </a:p>
          <a:p>
            <a:r>
              <a:rPr lang="en-US" dirty="0"/>
              <a:t>At the end of some maps are Mini Bosses or the Final Boss.</a:t>
            </a:r>
          </a:p>
          <a:p>
            <a:r>
              <a:rPr lang="en-US" dirty="0"/>
              <a:t>Maps have certain levels that determine enemy levels.</a:t>
            </a:r>
          </a:p>
          <a:p>
            <a:r>
              <a:rPr lang="en-US" dirty="0"/>
              <a:t>Once you surpass a certain maps level cap, </a:t>
            </a:r>
            <a:r>
              <a:rPr lang="en-US" dirty="0" err="1"/>
              <a:t>xp</a:t>
            </a:r>
            <a:r>
              <a:rPr lang="en-US" dirty="0"/>
              <a:t> drops will default to 1 per enemy and will encourage the player to move on to progress through the game.</a:t>
            </a:r>
          </a:p>
        </p:txBody>
      </p:sp>
    </p:spTree>
    <p:extLst>
      <p:ext uri="{BB962C8B-B14F-4D97-AF65-F5344CB8AC3E}">
        <p14:creationId xmlns:p14="http://schemas.microsoft.com/office/powerpoint/2010/main" val="404479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W,A,S,D – movement controls</a:t>
            </a:r>
          </a:p>
          <a:p>
            <a:r>
              <a:rPr lang="en-US" dirty="0"/>
              <a:t>Q,E(or 1,2,3,4) – Switch through hot slots</a:t>
            </a:r>
          </a:p>
          <a:p>
            <a:r>
              <a:rPr lang="en-US" dirty="0"/>
              <a:t>TAB – open the backpack</a:t>
            </a:r>
          </a:p>
          <a:p>
            <a:r>
              <a:rPr lang="en-US" dirty="0"/>
              <a:t>Scroll wheel – move up or down in the backpack</a:t>
            </a:r>
          </a:p>
          <a:p>
            <a:r>
              <a:rPr lang="en-US" dirty="0"/>
              <a:t>Click Scroll wheel – move left of right in the backpack</a:t>
            </a:r>
          </a:p>
          <a:p>
            <a:r>
              <a:rPr lang="en-US" dirty="0"/>
              <a:t>Left Click – Fire Weapon or use items</a:t>
            </a:r>
          </a:p>
          <a:p>
            <a:r>
              <a:rPr lang="en-US" dirty="0"/>
              <a:t>Right Click – Switch backpack item with </a:t>
            </a:r>
            <a:r>
              <a:rPr lang="en-US" dirty="0" err="1"/>
              <a:t>hotslot</a:t>
            </a:r>
            <a:r>
              <a:rPr lang="en-US" dirty="0"/>
              <a:t> selected</a:t>
            </a:r>
          </a:p>
          <a:p>
            <a:r>
              <a:rPr lang="en-US" dirty="0"/>
              <a:t>F – Place weapon into turret</a:t>
            </a:r>
          </a:p>
          <a:p>
            <a:r>
              <a:rPr lang="en-US" dirty="0"/>
              <a:t>ESC. – pause the game</a:t>
            </a:r>
          </a:p>
        </p:txBody>
      </p:sp>
    </p:spTree>
    <p:extLst>
      <p:ext uri="{BB962C8B-B14F-4D97-AF65-F5344CB8AC3E}">
        <p14:creationId xmlns:p14="http://schemas.microsoft.com/office/powerpoint/2010/main" val="113747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51" t="-323"/>
          <a:stretch/>
        </p:blipFill>
        <p:spPr>
          <a:xfrm>
            <a:off x="0" y="0"/>
            <a:ext cx="12192000" cy="68871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710123">
            <a:off x="-295857" y="5040810"/>
            <a:ext cx="53087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Weapon stats display for the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Hot slot item and the backpack item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59218" y="722957"/>
            <a:ext cx="42491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Health, regen rate,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exp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,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563601" y="5594289"/>
            <a:ext cx="19944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Hot Slots 1-4</a:t>
            </a:r>
          </a:p>
        </p:txBody>
      </p:sp>
      <p:sp>
        <p:nvSpPr>
          <p:cNvPr id="9" name="Rectangle 8"/>
          <p:cNvSpPr/>
          <p:nvPr/>
        </p:nvSpPr>
        <p:spPr>
          <a:xfrm>
            <a:off x="9575364" y="3243516"/>
            <a:ext cx="16703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Back Pack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03029" y="407186"/>
            <a:ext cx="40254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Display the range of enemy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Levels in the maps</a:t>
            </a:r>
          </a:p>
        </p:txBody>
      </p:sp>
    </p:spTree>
    <p:extLst>
      <p:ext uri="{BB962C8B-B14F-4D97-AF65-F5344CB8AC3E}">
        <p14:creationId xmlns:p14="http://schemas.microsoft.com/office/powerpoint/2010/main" val="389382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7732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30</TotalTime>
  <Words>246</Words>
  <Application>Microsoft Office PowerPoint</Application>
  <PresentationFormat>Widescreen</PresentationFormat>
  <Paragraphs>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Century Schoolbook</vt:lpstr>
      <vt:lpstr>Corbel</vt:lpstr>
      <vt:lpstr>Wingdings 3</vt:lpstr>
      <vt:lpstr>Headlines</vt:lpstr>
      <vt:lpstr>Slice</vt:lpstr>
      <vt:lpstr>Diablo 4</vt:lpstr>
      <vt:lpstr>Goal of the game</vt:lpstr>
      <vt:lpstr>maps</vt:lpstr>
      <vt:lpstr>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Diablo 4</dc:title>
  <dc:creator>chrisdelagarza@verizon.net</dc:creator>
  <cp:lastModifiedBy>chrisdelagarza@verizon.net</cp:lastModifiedBy>
  <cp:revision>4</cp:revision>
  <dcterms:created xsi:type="dcterms:W3CDTF">2017-05-22T04:17:48Z</dcterms:created>
  <dcterms:modified xsi:type="dcterms:W3CDTF">2017-05-22T04:48:37Z</dcterms:modified>
</cp:coreProperties>
</file>